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4" r:id="rId4"/>
    <p:sldId id="260" r:id="rId5"/>
    <p:sldId id="283" r:id="rId6"/>
    <p:sldId id="261" r:id="rId7"/>
    <p:sldId id="284" r:id="rId8"/>
    <p:sldId id="286" r:id="rId9"/>
    <p:sldId id="262" r:id="rId10"/>
    <p:sldId id="263" r:id="rId11"/>
    <p:sldId id="257" r:id="rId12"/>
    <p:sldId id="258" r:id="rId13"/>
    <p:sldId id="265" r:id="rId14"/>
    <p:sldId id="266" r:id="rId15"/>
    <p:sldId id="287" r:id="rId16"/>
    <p:sldId id="267" r:id="rId17"/>
    <p:sldId id="268" r:id="rId18"/>
    <p:sldId id="288" r:id="rId19"/>
    <p:sldId id="269" r:id="rId20"/>
    <p:sldId id="289" r:id="rId21"/>
    <p:sldId id="270" r:id="rId22"/>
    <p:sldId id="280" r:id="rId23"/>
    <p:sldId id="279" r:id="rId24"/>
    <p:sldId id="271" r:id="rId25"/>
    <p:sldId id="272" r:id="rId26"/>
    <p:sldId id="290" r:id="rId27"/>
    <p:sldId id="281" r:id="rId28"/>
    <p:sldId id="282" r:id="rId29"/>
    <p:sldId id="274" r:id="rId30"/>
    <p:sldId id="291" r:id="rId31"/>
    <p:sldId id="276" r:id="rId32"/>
    <p:sldId id="292" r:id="rId33"/>
    <p:sldId id="277" r:id="rId34"/>
    <p:sldId id="278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-702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4/18/2021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4/18/2021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4/18/2021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4/18/2021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4/18/2021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4/18/2021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4/18/2021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4/18/2021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4/18/2021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4/18/2021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4/18/2021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8000">
              <a:srgbClr val="99CCFF">
                <a:lumMod val="38000"/>
                <a:lumOff val="62000"/>
              </a:srgbClr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4/18/2021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Intermediate reading session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270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936" y="3166281"/>
            <a:ext cx="10546099" cy="157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66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9418" y="267844"/>
            <a:ext cx="7132320" cy="654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56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Referrence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https://learnenglish.britishcouncil.org/skills/reading/pre-intermediate-a2/study-skills-tips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61857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2 : An email from a friend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0156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577" y="1978925"/>
            <a:ext cx="8895827" cy="449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3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key</a:t>
            </a:r>
            <a:endParaRPr lang="th-TH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452" y="2033516"/>
            <a:ext cx="8463406" cy="4275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1801502" y="4217159"/>
            <a:ext cx="327547" cy="21290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</a:t>
            </a:r>
          </a:p>
          <a:p>
            <a:pPr algn="ctr"/>
            <a:r>
              <a:rPr lang="en-US" sz="2000" dirty="0" smtClean="0"/>
              <a:t>A</a:t>
            </a:r>
          </a:p>
          <a:p>
            <a:pPr algn="ctr"/>
            <a:r>
              <a:rPr lang="en-US" sz="2000" dirty="0" smtClean="0"/>
              <a:t>F</a:t>
            </a:r>
          </a:p>
          <a:p>
            <a:pPr algn="ctr"/>
            <a:r>
              <a:rPr lang="en-US" sz="2000" dirty="0" smtClean="0"/>
              <a:t>C</a:t>
            </a:r>
          </a:p>
          <a:p>
            <a:pPr algn="ctr"/>
            <a:r>
              <a:rPr lang="en-US" sz="2000" dirty="0" smtClean="0"/>
              <a:t>D</a:t>
            </a:r>
          </a:p>
          <a:p>
            <a:pPr algn="ctr"/>
            <a:r>
              <a:rPr lang="en-US" sz="2000" dirty="0" smtClean="0"/>
              <a:t>B</a:t>
            </a:r>
          </a:p>
          <a:p>
            <a:pPr algn="ctr"/>
            <a:endParaRPr lang="en-US" dirty="0"/>
          </a:p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9440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2686" y="1030778"/>
            <a:ext cx="7441255" cy="558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3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5" y="2825087"/>
            <a:ext cx="10539522" cy="2342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777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Answer key</a:t>
            </a:r>
            <a:endParaRPr lang="th-TH" dirty="0">
              <a:solidFill>
                <a:srgbClr val="FFC00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1. T</a:t>
            </a:r>
          </a:p>
          <a:p>
            <a:r>
              <a:rPr lang="en-US" sz="6000" dirty="0" smtClean="0"/>
              <a:t>2. T</a:t>
            </a:r>
          </a:p>
          <a:p>
            <a:r>
              <a:rPr lang="en-US" sz="6000" dirty="0" smtClean="0"/>
              <a:t>3. T</a:t>
            </a:r>
            <a:endParaRPr lang="th-TH" sz="6000" dirty="0"/>
          </a:p>
        </p:txBody>
      </p:sp>
    </p:spTree>
    <p:extLst>
      <p:ext uri="{BB962C8B-B14F-4D97-AF65-F5344CB8AC3E}">
        <p14:creationId xmlns:p14="http://schemas.microsoft.com/office/powerpoint/2010/main" val="202432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9367" y="1333392"/>
            <a:ext cx="7451678" cy="494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6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24128" y="585215"/>
            <a:ext cx="10206580" cy="1794569"/>
          </a:xfrm>
        </p:spPr>
        <p:txBody>
          <a:bodyPr/>
          <a:lstStyle/>
          <a:p>
            <a:r>
              <a:rPr lang="en-US" dirty="0" smtClean="0"/>
              <a:t>Reading 1 : </a:t>
            </a:r>
            <a:r>
              <a:rPr lang="en-US" dirty="0"/>
              <a:t>Study skills tips</a:t>
            </a: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768" y="2628900"/>
            <a:ext cx="4918756" cy="2763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977" y="2850173"/>
            <a:ext cx="4290646" cy="2321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21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key</a:t>
            </a:r>
            <a:endParaRPr lang="th-TH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07" y="1524008"/>
            <a:ext cx="7141176" cy="446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819" y="2033517"/>
            <a:ext cx="6016831" cy="3766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019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371" y="2842953"/>
            <a:ext cx="7348451" cy="1544757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0745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7194" y="400154"/>
            <a:ext cx="5165176" cy="590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1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https://learnenglish.britishcouncil.org/skills/reading/pre-intermediate-a2/an-email-from-a-friend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0904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3 : an end of term report</a:t>
            </a:r>
            <a:endParaRPr lang="th-TH" dirty="0"/>
          </a:p>
        </p:txBody>
      </p:sp>
      <p:sp>
        <p:nvSpPr>
          <p:cNvPr id="5" name="ตัวแทนเนื้อหา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3423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3329" y="1320018"/>
            <a:ext cx="10215956" cy="498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66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key</a:t>
            </a:r>
            <a:endParaRPr lang="th-TH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66" y="1897040"/>
            <a:ext cx="9457377" cy="461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054" y="0"/>
            <a:ext cx="4189862" cy="332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2074460" y="4148919"/>
            <a:ext cx="1487606" cy="409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mark</a:t>
            </a:r>
            <a:endParaRPr lang="th-TH" sz="2000" dirty="0"/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2470245" y="4558352"/>
            <a:ext cx="1473958" cy="4094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pass</a:t>
            </a:r>
            <a:endParaRPr lang="th-TH" sz="2000" dirty="0"/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6550925" y="4858603"/>
            <a:ext cx="1555845" cy="4094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fail</a:t>
            </a:r>
            <a:endParaRPr lang="th-TH" sz="2000" dirty="0"/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2074460" y="5268036"/>
            <a:ext cx="1487606" cy="31389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course</a:t>
            </a:r>
            <a:endParaRPr lang="th-TH" sz="2000" dirty="0"/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2074460" y="5581934"/>
            <a:ext cx="1487606" cy="3138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term</a:t>
            </a:r>
            <a:endParaRPr lang="th-TH" sz="2000" dirty="0"/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7328847" y="5738883"/>
            <a:ext cx="1433016" cy="4435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skills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276185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449" y="662201"/>
            <a:ext cx="8387984" cy="587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699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22" y="1255594"/>
            <a:ext cx="10077520" cy="510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322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0310" y="412516"/>
            <a:ext cx="6745844" cy="5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41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3751" y="3059723"/>
            <a:ext cx="10766975" cy="222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43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key</a:t>
            </a:r>
            <a:endParaRPr lang="th-TH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19" y="1539465"/>
            <a:ext cx="5431809" cy="476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ลูกศรขวา 3"/>
          <p:cNvSpPr/>
          <p:nvPr/>
        </p:nvSpPr>
        <p:spPr>
          <a:xfrm>
            <a:off x="2632998" y="2838734"/>
            <a:ext cx="354841" cy="2047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0000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331" y="3733704"/>
            <a:ext cx="384175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644" y="4605917"/>
            <a:ext cx="384175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643" y="5492193"/>
            <a:ext cx="384175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108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186" y="814222"/>
            <a:ext cx="8027377" cy="561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81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key</a:t>
            </a:r>
            <a:endParaRPr lang="th-TH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08" y="1692322"/>
            <a:ext cx="6935658" cy="4844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775" y="1717475"/>
            <a:ext cx="5813948" cy="4719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992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2661" y="2867026"/>
            <a:ext cx="8911890" cy="110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56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https://learnenglish.britishcouncil.org/skills/reading/pre-intermediate-a2/an-end-of-term-report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0687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3405" y="960649"/>
            <a:ext cx="10918995" cy="552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49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Answer key 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7" y="1569493"/>
            <a:ext cx="11371999" cy="4135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503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91" y="2502800"/>
            <a:ext cx="11563741" cy="3242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84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Answer key</a:t>
            </a:r>
            <a:endParaRPr lang="th-TH" dirty="0">
              <a:solidFill>
                <a:srgbClr val="92D05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1. F</a:t>
            </a:r>
          </a:p>
          <a:p>
            <a:r>
              <a:rPr lang="en-US" sz="6600" dirty="0" smtClean="0"/>
              <a:t>2. T</a:t>
            </a:r>
          </a:p>
          <a:p>
            <a:r>
              <a:rPr lang="en-US" sz="6600" dirty="0" smtClean="0"/>
              <a:t>3. F</a:t>
            </a:r>
            <a:endParaRPr lang="th-TH" sz="6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066" y="3106288"/>
            <a:ext cx="8205053" cy="2301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73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2601728"/>
            <a:ext cx="9720262" cy="3391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881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Key</a:t>
            </a:r>
            <a:endParaRPr lang="th-TH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737" y="2225460"/>
            <a:ext cx="11500319" cy="4009292"/>
          </a:xfrm>
          <a:prstGeom prst="rect">
            <a:avLst/>
          </a:prstGeom>
        </p:spPr>
      </p:pic>
      <p:sp>
        <p:nvSpPr>
          <p:cNvPr id="3" name="สี่เหลี่ยมผืนผ้ามุมมน 2"/>
          <p:cNvSpPr/>
          <p:nvPr/>
        </p:nvSpPr>
        <p:spPr>
          <a:xfrm>
            <a:off x="2784143" y="3220872"/>
            <a:ext cx="2210938" cy="5049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l</a:t>
            </a:r>
            <a:r>
              <a:rPr lang="en-US" sz="2000" dirty="0" smtClean="0"/>
              <a:t>earner/learning</a:t>
            </a:r>
            <a:endParaRPr lang="th-TH" sz="2000" dirty="0"/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2784143" y="3780430"/>
            <a:ext cx="2210938" cy="464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92D050"/>
                </a:solidFill>
              </a:rPr>
              <a:t>suggestion</a:t>
            </a:r>
            <a:endParaRPr lang="th-TH" sz="2400" b="1" dirty="0">
              <a:solidFill>
                <a:srgbClr val="92D050"/>
              </a:solidFill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2784143" y="4244454"/>
            <a:ext cx="2210938" cy="464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Communication</a:t>
            </a:r>
            <a:endParaRPr lang="th-TH" sz="2000" dirty="0"/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2784143" y="4722126"/>
            <a:ext cx="2210938" cy="4367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</a:rPr>
              <a:t>meaning</a:t>
            </a:r>
            <a:endParaRPr lang="th-TH" sz="2400" b="1" dirty="0">
              <a:solidFill>
                <a:srgbClr val="FFC000"/>
              </a:solidFill>
            </a:endParaRP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2784143" y="5158854"/>
            <a:ext cx="2210938" cy="464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pronunciation</a:t>
            </a:r>
            <a:endParaRPr lang="th-TH" sz="2000" dirty="0"/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2784143" y="5629701"/>
            <a:ext cx="2210938" cy="47767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motivation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228508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อินทิกรัล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190</TotalTime>
  <Words>91</Words>
  <Application>Microsoft Office PowerPoint</Application>
  <PresentationFormat>กำหนดเอง</PresentationFormat>
  <Paragraphs>43</Paragraphs>
  <Slides>34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34</vt:i4>
      </vt:variant>
    </vt:vector>
  </HeadingPairs>
  <TitlesOfParts>
    <vt:vector size="35" baseType="lpstr">
      <vt:lpstr>อินทิกรัล</vt:lpstr>
      <vt:lpstr>Intermediate reading session</vt:lpstr>
      <vt:lpstr>Reading 1 : Study skills tips</vt:lpstr>
      <vt:lpstr>งานนำเสนอ PowerPoint</vt:lpstr>
      <vt:lpstr>งานนำเสนอ PowerPoint</vt:lpstr>
      <vt:lpstr>Answer key </vt:lpstr>
      <vt:lpstr>งานนำเสนอ PowerPoint</vt:lpstr>
      <vt:lpstr>Answer key</vt:lpstr>
      <vt:lpstr>งานนำเสนอ PowerPoint</vt:lpstr>
      <vt:lpstr>Answer Key</vt:lpstr>
      <vt:lpstr>งานนำเสนอ PowerPoint</vt:lpstr>
      <vt:lpstr>งานนำเสนอ PowerPoint</vt:lpstr>
      <vt:lpstr>Referrence</vt:lpstr>
      <vt:lpstr>Reading 2 : An email from a friend</vt:lpstr>
      <vt:lpstr>งานนำเสนอ PowerPoint</vt:lpstr>
      <vt:lpstr>Answer key</vt:lpstr>
      <vt:lpstr>งานนำเสนอ PowerPoint</vt:lpstr>
      <vt:lpstr>งานนำเสนอ PowerPoint</vt:lpstr>
      <vt:lpstr>Answer key</vt:lpstr>
      <vt:lpstr>งานนำเสนอ PowerPoint</vt:lpstr>
      <vt:lpstr>Answer key</vt:lpstr>
      <vt:lpstr>งานนำเสนอ PowerPoint</vt:lpstr>
      <vt:lpstr>งานนำเสนอ PowerPoint</vt:lpstr>
      <vt:lpstr>reference</vt:lpstr>
      <vt:lpstr>Reading 3 : an end of term report</vt:lpstr>
      <vt:lpstr>งานนำเสนอ PowerPoint</vt:lpstr>
      <vt:lpstr>Answer key</vt:lpstr>
      <vt:lpstr>งานนำเสนอ PowerPoint</vt:lpstr>
      <vt:lpstr>งานนำเสนอ PowerPoint</vt:lpstr>
      <vt:lpstr>งานนำเสนอ PowerPoint</vt:lpstr>
      <vt:lpstr>Answer key</vt:lpstr>
      <vt:lpstr>งานนำเสนอ PowerPoint</vt:lpstr>
      <vt:lpstr>Answer key</vt:lpstr>
      <vt:lpstr>งานนำเสนอ PowerPoint</vt:lpstr>
      <vt:lpstr>reference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speaking session</dc:title>
  <dc:creator>MBUMRC</dc:creator>
  <cp:lastModifiedBy>admin</cp:lastModifiedBy>
  <cp:revision>20</cp:revision>
  <dcterms:created xsi:type="dcterms:W3CDTF">2021-04-08T06:14:26Z</dcterms:created>
  <dcterms:modified xsi:type="dcterms:W3CDTF">2021-04-18T16:01:44Z</dcterms:modified>
</cp:coreProperties>
</file>